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86" y="4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gif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12447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92688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24228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585050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69440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27505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47974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346891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3859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32714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848240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35152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57001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38611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20608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34739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24591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8D8827B-B82F-4ABD-A7B1-67B25D51DDB2}" type="datetimeFigureOut">
              <a:rPr lang="fr-CH" smtClean="0"/>
              <a:t>30.11.2025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053127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0203FB-37F2-95A4-929C-8C5375AA7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6443" y="5493759"/>
            <a:ext cx="6059113" cy="843562"/>
          </a:xfrm>
        </p:spPr>
        <p:txBody>
          <a:bodyPr>
            <a:normAutofit fontScale="90000"/>
          </a:bodyPr>
          <a:lstStyle/>
          <a:p>
            <a:r>
              <a:rPr lang="fr-CH" dirty="0"/>
              <a:t>Dépassait le maître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5AA78B9-7C1E-D33C-F987-36459362B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2105"/>
            <a:ext cx="9144000" cy="453821"/>
          </a:xfrm>
        </p:spPr>
        <p:txBody>
          <a:bodyPr>
            <a:noAutofit/>
          </a:bodyPr>
          <a:lstStyle/>
          <a:p>
            <a:r>
              <a:rPr lang="fr-CH" sz="2800" dirty="0"/>
              <a:t>Et si l’élève</a:t>
            </a:r>
          </a:p>
        </p:txBody>
      </p:sp>
      <p:pic>
        <p:nvPicPr>
          <p:cNvPr id="5" name="Image 4" descr="Une image contenant dessin humoristique, Personnage de fiction, capture d’écran, Animation&#10;&#10;Le contenu généré par l’IA peut être incorrect.">
            <a:extLst>
              <a:ext uri="{FF2B5EF4-FFF2-40B4-BE49-F238E27FC236}">
                <a16:creationId xmlns:a16="http://schemas.microsoft.com/office/drawing/2014/main" id="{95CAF23F-226D-ED0C-F8FD-D74EA8F58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62"/>
          <a:stretch>
            <a:fillRect/>
          </a:stretch>
        </p:blipFill>
        <p:spPr>
          <a:xfrm>
            <a:off x="3537098" y="892084"/>
            <a:ext cx="2495107" cy="4253614"/>
          </a:xfrm>
          <a:prstGeom prst="rect">
            <a:avLst/>
          </a:prstGeom>
        </p:spPr>
      </p:pic>
      <p:pic>
        <p:nvPicPr>
          <p:cNvPr id="6" name="Image 5" descr="Une image contenant dessin humoristique, Personnage de fiction, capture d’écran, Animation&#10;&#10;Le contenu généré par l’IA peut être incorrect.">
            <a:extLst>
              <a:ext uri="{FF2B5EF4-FFF2-40B4-BE49-F238E27FC236}">
                <a16:creationId xmlns:a16="http://schemas.microsoft.com/office/drawing/2014/main" id="{DA3CD287-9D1B-960D-EF69-D60307BB6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17" t="-1" b="-1"/>
          <a:stretch>
            <a:fillRect/>
          </a:stretch>
        </p:blipFill>
        <p:spPr>
          <a:xfrm>
            <a:off x="6032205" y="884996"/>
            <a:ext cx="2938130" cy="4253613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F2D22095-9CE4-B0DA-1FF2-878768F02F6E}"/>
              </a:ext>
            </a:extLst>
          </p:cNvPr>
          <p:cNvSpPr txBox="1">
            <a:spLocks/>
          </p:cNvSpPr>
          <p:nvPr/>
        </p:nvSpPr>
        <p:spPr>
          <a:xfrm>
            <a:off x="7964689" y="5493759"/>
            <a:ext cx="2011292" cy="84356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CH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20004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6FD5F6-2A40-E8BD-17B7-E0DB2A635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/>
              <a:t>MarketPlace</a:t>
            </a:r>
            <a:r>
              <a:rPr lang="fr-CH" dirty="0"/>
              <a:t> =&gt; Broken Access Control !</a:t>
            </a:r>
          </a:p>
        </p:txBody>
      </p:sp>
      <p:pic>
        <p:nvPicPr>
          <p:cNvPr id="5" name="Espace réservé du contenu 4" descr="Une image contenant texte, capture d’écran, Police, nombre&#10;&#10;Le contenu généré par l’IA peut être incorrect.">
            <a:extLst>
              <a:ext uri="{FF2B5EF4-FFF2-40B4-BE49-F238E27FC236}">
                <a16:creationId xmlns:a16="http://schemas.microsoft.com/office/drawing/2014/main" id="{5356C79D-A871-46C2-A968-BE3F3A92C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287" y="2151856"/>
            <a:ext cx="9105900" cy="3219450"/>
          </a:xfrm>
        </p:spPr>
      </p:pic>
    </p:spTree>
    <p:extLst>
      <p:ext uri="{BB962C8B-B14F-4D97-AF65-F5344CB8AC3E}">
        <p14:creationId xmlns:p14="http://schemas.microsoft.com/office/powerpoint/2010/main" val="4120677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252E68-19E3-E96C-BA8B-2B7641B12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-30725"/>
            <a:ext cx="10353762" cy="970450"/>
          </a:xfrm>
        </p:spPr>
        <p:txBody>
          <a:bodyPr/>
          <a:lstStyle/>
          <a:p>
            <a:r>
              <a:rPr lang="fr-CH" dirty="0"/>
              <a:t>Comment mitiger le BAC ?</a:t>
            </a:r>
          </a:p>
        </p:txBody>
      </p:sp>
      <p:pic>
        <p:nvPicPr>
          <p:cNvPr id="5" name="Espace réservé du contenu 4" descr="Une image contenant plein air, neige, personne, hiver&#10;&#10;Le contenu généré par l’IA peut être incorrect.">
            <a:extLst>
              <a:ext uri="{FF2B5EF4-FFF2-40B4-BE49-F238E27FC236}">
                <a16:creationId xmlns:a16="http://schemas.microsoft.com/office/drawing/2014/main" id="{F92F590F-F96C-A921-8567-7D1DD058B3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09" y="939725"/>
            <a:ext cx="5312429" cy="35416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age 6" descr="Une image contenant snowboard, capture d’écran, texte, neige&#10;&#10;Le contenu généré par l’IA peut être incorrect.">
            <a:extLst>
              <a:ext uri="{FF2B5EF4-FFF2-40B4-BE49-F238E27FC236}">
                <a16:creationId xmlns:a16="http://schemas.microsoft.com/office/drawing/2014/main" id="{FB5DD17B-CEA1-6C06-4073-9EB6F6322C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025" y="2981032"/>
            <a:ext cx="6096000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Image 8" descr="Une image contenant neige, plein air, sport, personne&#10;&#10;Le contenu généré par l’IA peut être incorrect.">
            <a:extLst>
              <a:ext uri="{FF2B5EF4-FFF2-40B4-BE49-F238E27FC236}">
                <a16:creationId xmlns:a16="http://schemas.microsoft.com/office/drawing/2014/main" id="{0BF4FF5F-E62F-457D-F0E9-F8945FA6BC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137" y="1731194"/>
            <a:ext cx="6614400" cy="3720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1510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C99FD6-958F-A6DD-3C9A-A8A7E5605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8DAF16-EDAA-4049-4711-43050706F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75A6E56-3569-A1C0-FB1C-B3BA56D60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746" y="56931"/>
            <a:ext cx="9424732" cy="68076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398553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33D55B-4436-446C-492E-C6B5D8F67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99200"/>
            <a:ext cx="10353762" cy="970450"/>
          </a:xfrm>
        </p:spPr>
        <p:txBody>
          <a:bodyPr/>
          <a:lstStyle/>
          <a:p>
            <a:r>
              <a:rPr lang="fr-CH" dirty="0"/>
              <a:t>1. Le TRIGGER</a:t>
            </a:r>
          </a:p>
        </p:txBody>
      </p:sp>
      <p:pic>
        <p:nvPicPr>
          <p:cNvPr id="4" name="2025-11-30 13-25-19">
            <a:hlinkClick r:id="" action="ppaction://media"/>
            <a:extLst>
              <a:ext uri="{FF2B5EF4-FFF2-40B4-BE49-F238E27FC236}">
                <a16:creationId xmlns:a16="http://schemas.microsoft.com/office/drawing/2014/main" id="{B2FB48DC-4806-3B99-4E49-11F112197D7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5939" r="25745"/>
          <a:stretch>
            <a:fillRect/>
          </a:stretch>
        </p:blipFill>
        <p:spPr>
          <a:xfrm>
            <a:off x="455062" y="1580050"/>
            <a:ext cx="5329646" cy="4284027"/>
          </a:xfrm>
        </p:spPr>
      </p:pic>
      <p:pic>
        <p:nvPicPr>
          <p:cNvPr id="6" name="Image 5" descr="Une image contenant croquis, dessin, art, peinture&#10;&#10;Le contenu généré par l’IA peut être incorrect.">
            <a:extLst>
              <a:ext uri="{FF2B5EF4-FFF2-40B4-BE49-F238E27FC236}">
                <a16:creationId xmlns:a16="http://schemas.microsoft.com/office/drawing/2014/main" id="{6DDA534B-2B4F-76D2-C791-9D7A3F42F2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402" y="1580050"/>
            <a:ext cx="5462536" cy="401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56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1166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D1CBFF-7B85-C537-BEFD-88992FB9B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2. La «fonction»</a:t>
            </a:r>
          </a:p>
        </p:txBody>
      </p:sp>
      <p:pic>
        <p:nvPicPr>
          <p:cNvPr id="5" name="Espace réservé du contenu 4" descr="Une image contenant texte, capture d’écran, diagramme, Police&#10;&#10;Le contenu généré par l’IA peut être incorrect.">
            <a:extLst>
              <a:ext uri="{FF2B5EF4-FFF2-40B4-BE49-F238E27FC236}">
                <a16:creationId xmlns:a16="http://schemas.microsoft.com/office/drawing/2014/main" id="{8A5A4248-6F0A-C311-765F-4223FFB2E4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455" y="1731963"/>
            <a:ext cx="7241565" cy="4059237"/>
          </a:xfrm>
        </p:spPr>
      </p:pic>
    </p:spTree>
    <p:extLst>
      <p:ext uri="{BB962C8B-B14F-4D97-AF65-F5344CB8AC3E}">
        <p14:creationId xmlns:p14="http://schemas.microsoft.com/office/powerpoint/2010/main" val="1058785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31C65A-616D-1EA9-0C9D-833130346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80689"/>
            <a:ext cx="10353762" cy="970450"/>
          </a:xfrm>
        </p:spPr>
        <p:txBody>
          <a:bodyPr/>
          <a:lstStyle/>
          <a:p>
            <a:r>
              <a:rPr lang="fr-CH" dirty="0"/>
              <a:t>Résultat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82B0A80-3F65-D25C-9395-1B834C1BA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C0D88D7-B784-1664-DA1C-CE0EE42CA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41" y="1177332"/>
            <a:ext cx="11591611" cy="314266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3F97A0B-D434-E923-C888-E7A8A69BC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7931" y="1463089"/>
            <a:ext cx="4816257" cy="509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964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ois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46</TotalTime>
  <Words>29</Words>
  <Application>Microsoft Office PowerPoint</Application>
  <PresentationFormat>Grand écran</PresentationFormat>
  <Paragraphs>8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0" baseType="lpstr">
      <vt:lpstr>Calisto MT</vt:lpstr>
      <vt:lpstr>Wingdings 2</vt:lpstr>
      <vt:lpstr>Ardoise</vt:lpstr>
      <vt:lpstr>Dépassait le maître</vt:lpstr>
      <vt:lpstr>MarketPlace =&gt; Broken Access Control !</vt:lpstr>
      <vt:lpstr>Comment mitiger le BAC ?</vt:lpstr>
      <vt:lpstr>Présentation PowerPoint</vt:lpstr>
      <vt:lpstr>1. Le TRIGGER</vt:lpstr>
      <vt:lpstr>2. La «fonction»</vt:lpstr>
      <vt:lpstr>Résultat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Jonathan Melly</dc:creator>
  <cp:lastModifiedBy>Jonathan Melly</cp:lastModifiedBy>
  <cp:revision>9</cp:revision>
  <dcterms:created xsi:type="dcterms:W3CDTF">2025-11-30T11:49:29Z</dcterms:created>
  <dcterms:modified xsi:type="dcterms:W3CDTF">2025-11-30T12:36:19Z</dcterms:modified>
</cp:coreProperties>
</file>

<file path=docProps/thumbnail.jpeg>
</file>